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03T15:10:15.170" idx="1">
    <p:pos x="6000" y="0"/>
    <p:text>1. The title of this PT should be Client Meeting. 
2. Client/ Advisor/ Team name 
3. The project title should be here. 
4. 3 March 2020
5. Module number
-Chanho Park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38200" y="697820"/>
            <a:ext cx="3603171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1999" cy="3795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548640" y="548640"/>
            <a:ext cx="11064240" cy="5807710"/>
          </a:xfrm>
          <a:prstGeom prst="rect">
            <a:avLst/>
          </a:prstGeom>
          <a:solidFill>
            <a:srgbClr val="F6F4F7"/>
          </a:solidFill>
          <a:ln>
            <a:noFill/>
          </a:ln>
          <a:effectLst>
            <a:outerShdw blurRad="5715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2315857" y="3697040"/>
            <a:ext cx="82254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NiceFace</a:t>
            </a:r>
            <a:r>
              <a:rPr lang="en-US" sz="3500" b="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Project brief</a:t>
            </a:r>
            <a:endParaRPr sz="3500" b="0" i="0" u="none" strike="noStrike" cap="none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3025515" y="533548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April  </a:t>
            </a: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23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2020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700700" y="1913275"/>
            <a:ext cx="94557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COM6103 Team Software Project</a:t>
            </a:r>
            <a:endParaRPr sz="4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altLang="zh-CN" sz="4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2nd</a:t>
            </a:r>
            <a:r>
              <a:rPr lang="en-US" sz="4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Sprint Meeting with Clients</a:t>
            </a:r>
            <a:endParaRPr sz="4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8917941" y="4782925"/>
            <a:ext cx="2646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presentation by team16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Client：Dr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Li Sun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Advisor：Nada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AbdelRahman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7;p17">
            <a:extLst>
              <a:ext uri="{FF2B5EF4-FFF2-40B4-BE49-F238E27FC236}">
                <a16:creationId xmlns:a16="http://schemas.microsoft.com/office/drawing/2014/main" id="{C488B9B0-9D5B-4D03-9B7E-C5BAFCF2F4DB}"/>
              </a:ext>
            </a:extLst>
          </p:cNvPr>
          <p:cNvSpPr/>
          <p:nvPr/>
        </p:nvSpPr>
        <p:spPr>
          <a:xfrm>
            <a:off x="882362" y="1689374"/>
            <a:ext cx="3853895" cy="834191"/>
          </a:xfrm>
          <a:custGeom>
            <a:avLst/>
            <a:gdLst/>
            <a:ahLst/>
            <a:cxnLst/>
            <a:rect l="l" t="t" r="r" b="b"/>
            <a:pathLst>
              <a:path w="2838386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838386" y="417099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882362" y="4055823"/>
            <a:ext cx="3853895" cy="834191"/>
          </a:xfrm>
          <a:custGeom>
            <a:avLst/>
            <a:gdLst/>
            <a:ahLst/>
            <a:cxnLst/>
            <a:rect l="l" t="t" r="r" b="b"/>
            <a:pathLst>
              <a:path w="2838386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838386" y="417099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385188" y="4272863"/>
            <a:ext cx="22661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Docker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82362" y="2872598"/>
            <a:ext cx="3809735" cy="834191"/>
          </a:xfrm>
          <a:custGeom>
            <a:avLst/>
            <a:gdLst/>
            <a:ahLst/>
            <a:cxnLst/>
            <a:rect l="l" t="t" r="r" b="b"/>
            <a:pathLst>
              <a:path w="2805862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3F3F3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648548" y="3089638"/>
            <a:ext cx="20028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689903" y="1892622"/>
            <a:ext cx="19614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4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882362" y="603273"/>
            <a:ext cx="33944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800"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Completed Work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DC8606-1C91-4F3C-A033-C3B197B52266}"/>
              </a:ext>
            </a:extLst>
          </p:cNvPr>
          <p:cNvSpPr txBox="1"/>
          <p:nvPr/>
        </p:nvSpPr>
        <p:spPr>
          <a:xfrm>
            <a:off x="5260156" y="1663070"/>
            <a:ext cx="4609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Testing the new model: YOLOv3 and Tiny-YOLO.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Modified the code.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Run the code on GPU.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Running model on ROS.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A5F9DE-1D4C-4FB6-93E4-9DC8DA177F72}"/>
              </a:ext>
            </a:extLst>
          </p:cNvPr>
          <p:cNvSpPr txBox="1"/>
          <p:nvPr/>
        </p:nvSpPr>
        <p:spPr>
          <a:xfrm>
            <a:off x="5260157" y="4055822"/>
            <a:ext cx="4609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Learn how to use docker</a:t>
            </a:r>
            <a:r>
              <a:rPr lang="en-US" altLang="zh-CN" dirty="0"/>
              <a:t>.</a:t>
            </a:r>
            <a:endParaRPr lang="en-GB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Instructs other members to load the docker 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Prepare to create an image.</a:t>
            </a:r>
            <a:endParaRPr lang="zh-CN" altLang="en-US" dirty="0"/>
          </a:p>
        </p:txBody>
      </p:sp>
      <p:sp>
        <p:nvSpPr>
          <p:cNvPr id="15" name="Google Shape;149;p17">
            <a:extLst>
              <a:ext uri="{FF2B5EF4-FFF2-40B4-BE49-F238E27FC236}">
                <a16:creationId xmlns:a16="http://schemas.microsoft.com/office/drawing/2014/main" id="{A85C06AA-E711-44A7-8170-8F7D5F9B2A96}"/>
              </a:ext>
            </a:extLst>
          </p:cNvPr>
          <p:cNvSpPr/>
          <p:nvPr/>
        </p:nvSpPr>
        <p:spPr>
          <a:xfrm>
            <a:off x="882362" y="5239047"/>
            <a:ext cx="3809735" cy="834191"/>
          </a:xfrm>
          <a:custGeom>
            <a:avLst/>
            <a:gdLst/>
            <a:ahLst/>
            <a:cxnLst/>
            <a:rect l="l" t="t" r="r" b="b"/>
            <a:pathLst>
              <a:path w="2805862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3F3F3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0;p17">
            <a:extLst>
              <a:ext uri="{FF2B5EF4-FFF2-40B4-BE49-F238E27FC236}">
                <a16:creationId xmlns:a16="http://schemas.microsoft.com/office/drawing/2014/main" id="{9BA73B63-163A-49A2-8301-6BD3FDEDE292}"/>
              </a:ext>
            </a:extLst>
          </p:cNvPr>
          <p:cNvSpPr txBox="1"/>
          <p:nvPr/>
        </p:nvSpPr>
        <p:spPr>
          <a:xfrm>
            <a:off x="1689903" y="5456087"/>
            <a:ext cx="24238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05E158-EA95-46DD-A95E-F7C3ABC3B48C}"/>
              </a:ext>
            </a:extLst>
          </p:cNvPr>
          <p:cNvSpPr txBox="1"/>
          <p:nvPr/>
        </p:nvSpPr>
        <p:spPr>
          <a:xfrm>
            <a:off x="5260157" y="5286810"/>
            <a:ext cx="4609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Organize meeting minutes.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Edit document outline.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A5B49D-E9F8-44D9-84FE-92C78C4671BF}"/>
              </a:ext>
            </a:extLst>
          </p:cNvPr>
          <p:cNvSpPr txBox="1"/>
          <p:nvPr/>
        </p:nvSpPr>
        <p:spPr>
          <a:xfrm>
            <a:off x="5260157" y="3088042"/>
            <a:ext cx="4911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Implement the design of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altLang="zh-CN" dirty="0"/>
              <a:t>Using ROS Bridge WebSocket to interact with ROS node.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1788160" y="3427177"/>
            <a:ext cx="9753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53;p17">
            <a:extLst>
              <a:ext uri="{FF2B5EF4-FFF2-40B4-BE49-F238E27FC236}">
                <a16:creationId xmlns:a16="http://schemas.microsoft.com/office/drawing/2014/main" id="{60ED5BB2-7D25-4BB3-94AD-FBE9179AE8C0}"/>
              </a:ext>
            </a:extLst>
          </p:cNvPr>
          <p:cNvSpPr txBox="1"/>
          <p:nvPr/>
        </p:nvSpPr>
        <p:spPr>
          <a:xfrm>
            <a:off x="616176" y="806675"/>
            <a:ext cx="4367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800"/>
            </a:pPr>
            <a:r>
              <a:rPr lang="en-GB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Subsequent Work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8FF896-1676-4B99-8A31-33B82F70432F}"/>
              </a:ext>
            </a:extLst>
          </p:cNvPr>
          <p:cNvSpPr txBox="1"/>
          <p:nvPr/>
        </p:nvSpPr>
        <p:spPr>
          <a:xfrm>
            <a:off x="1371557" y="1564896"/>
            <a:ext cx="885652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and measure models.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Complete document.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904CE-ADA5-4AC9-87A6-C90C13EAA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458" y="716674"/>
            <a:ext cx="3603171" cy="592137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Demo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手机截图图人的照片&#10;&#10;描述已自动生成">
            <a:extLst>
              <a:ext uri="{FF2B5EF4-FFF2-40B4-BE49-F238E27FC236}">
                <a16:creationId xmlns:a16="http://schemas.microsoft.com/office/drawing/2014/main" id="{FD1293D7-7299-4CB6-8E2C-A92C0992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190" y="2612995"/>
            <a:ext cx="3751402" cy="3416800"/>
          </a:xfrm>
          <a:prstGeom prst="rect">
            <a:avLst/>
          </a:prstGeom>
        </p:spPr>
      </p:pic>
      <p:pic>
        <p:nvPicPr>
          <p:cNvPr id="6" name="图片 5" descr="图片包含 人, 桌子, 一群, 食物&#10;&#10;描述已自动生成">
            <a:extLst>
              <a:ext uri="{FF2B5EF4-FFF2-40B4-BE49-F238E27FC236}">
                <a16:creationId xmlns:a16="http://schemas.microsoft.com/office/drawing/2014/main" id="{833D7ED6-2A08-4FF1-B7B2-0240F8571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6" y="1574688"/>
            <a:ext cx="3882174" cy="2926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CCEF2F-8C32-4F03-898A-30AC7E1AF576}"/>
              </a:ext>
            </a:extLst>
          </p:cNvPr>
          <p:cNvSpPr txBox="1"/>
          <p:nvPr/>
        </p:nvSpPr>
        <p:spPr>
          <a:xfrm>
            <a:off x="1206631" y="4612869"/>
            <a:ext cx="296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Fast R-CNN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FE4C5B-2718-4825-9FFF-EAC8B4149455}"/>
              </a:ext>
            </a:extLst>
          </p:cNvPr>
          <p:cNvSpPr txBox="1"/>
          <p:nvPr/>
        </p:nvSpPr>
        <p:spPr>
          <a:xfrm>
            <a:off x="5123583" y="5969384"/>
            <a:ext cx="281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YOLO-Tiny</a:t>
            </a:r>
            <a:endParaRPr lang="zh-CN" altLang="en-US" dirty="0"/>
          </a:p>
        </p:txBody>
      </p:sp>
      <p:pic>
        <p:nvPicPr>
          <p:cNvPr id="10" name="图片 9" descr="街道上有店铺的标志蓝色背景白色的字&#10;&#10;描述已自动生成">
            <a:extLst>
              <a:ext uri="{FF2B5EF4-FFF2-40B4-BE49-F238E27FC236}">
                <a16:creationId xmlns:a16="http://schemas.microsoft.com/office/drawing/2014/main" id="{255BAD89-A754-4A75-97FB-48B3C9DE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79" y="716674"/>
            <a:ext cx="4380505" cy="26132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9E8E51-4093-4FFC-87FD-FBC25ABF8656}"/>
              </a:ext>
            </a:extLst>
          </p:cNvPr>
          <p:cNvSpPr txBox="1"/>
          <p:nvPr/>
        </p:nvSpPr>
        <p:spPr>
          <a:xfrm>
            <a:off x="8691513" y="3429000"/>
            <a:ext cx="238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YOLOv3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37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838200" y="817121"/>
            <a:ext cx="469533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800"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Questions and confusion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230C60-7C58-47D4-98D2-40B7453F2E42}"/>
              </a:ext>
            </a:extLst>
          </p:cNvPr>
          <p:cNvSpPr txBox="1"/>
          <p:nvPr/>
        </p:nvSpPr>
        <p:spPr>
          <a:xfrm>
            <a:off x="1366887" y="1753386"/>
            <a:ext cx="8964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to evaluate a model? What indicators are needed?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F1B5D8-CCE2-4529-8E91-5E59FA251BC9}"/>
              </a:ext>
            </a:extLst>
          </p:cNvPr>
          <p:cNvSpPr txBox="1"/>
          <p:nvPr/>
        </p:nvSpPr>
        <p:spPr>
          <a:xfrm>
            <a:off x="1366887" y="2967335"/>
            <a:ext cx="741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method is better, using </a:t>
            </a:r>
            <a:r>
              <a:rPr lang="en-GB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RQt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WebSocket?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4321319" y="2782669"/>
            <a:ext cx="35493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8A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600" b="0" i="0" u="none" strike="noStrike" cap="none">
              <a:solidFill>
                <a:srgbClr val="8A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161</Words>
  <Application>Microsoft Office PowerPoint</Application>
  <PresentationFormat>宽屏</PresentationFormat>
  <Paragraphs>41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Demo Result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Ru</dc:creator>
  <cp:lastModifiedBy>Yuan Ru</cp:lastModifiedBy>
  <cp:revision>16</cp:revision>
  <dcterms:modified xsi:type="dcterms:W3CDTF">2020-04-26T12:29:13Z</dcterms:modified>
</cp:coreProperties>
</file>